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79" r:id="rId3"/>
    <p:sldId id="283" r:id="rId4"/>
    <p:sldId id="27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294" autoAdjust="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12/16/2023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12/16/2023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/>
          </a:p>
        </p:txBody>
      </p:sp>
      <p:pic>
        <p:nvPicPr>
          <p:cNvPr id="8" name="Picture 7" descr="Puffy white clouds in deep blue sky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Picture 9" descr="Closeup of plant shoo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Picture 10" descr="Waves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5A74-0919-413E-865C-E0E8D1722ED7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E46A-5893-4F80-829A-F37AF8AAC03B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B487-36FD-4CED-B07A-1A81FC6540B1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pic>
        <p:nvPicPr>
          <p:cNvPr id="11" name="Picture 10" descr="Closeup of green plant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Picture 8" descr="Wave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6BA0-BF77-43AC-894A-20AD8220B887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1B4D-F060-418E-A958-B2BDC1A258F8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AC23-C97B-41FB-9B89-C7FE0FB631CA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9673-AC7F-4F1F-84E4-F0E5EAAE106D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434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A3310-D664-4933-9402-AB5DB0887727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dirty="0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CD8D479-8942-46E8-A226-A4E01F7A10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3403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56E745-E731-42F7-BC46-83DD513FC98F}" type="datetime1">
              <a:rPr lang="en-US" smtClean="0"/>
              <a:pPr/>
              <a:t>12/16/2023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1520210"/>
          </a:xfrm>
        </p:spPr>
        <p:txBody>
          <a:bodyPr>
            <a:normAutofit fontScale="90000"/>
          </a:bodyPr>
          <a:lstStyle/>
          <a:p>
            <a:r>
              <a:rPr lang="el-GR" dirty="0"/>
              <a:t>Μεσόγειος: η θάλασσα που δεν πρέπει να πειράξουμε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777" y="4780547"/>
            <a:ext cx="4846320" cy="1049403"/>
          </a:xfrm>
        </p:spPr>
        <p:txBody>
          <a:bodyPr/>
          <a:lstStyle/>
          <a:p>
            <a:r>
              <a:rPr lang="el-GR" dirty="0"/>
              <a:t>ΛΕΟΝΤΕ ΠΕΤΡΟΣ</a:t>
            </a:r>
          </a:p>
          <a:p>
            <a:r>
              <a:rPr lang="el-GR" dirty="0"/>
              <a:t>ΜΑΥΡΟΓΕΩΡΓΟΥ ΒΑΣΙΛΙΚΗ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Περιβαλλοντική οπτική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402" y="1554481"/>
            <a:ext cx="5607873" cy="4690938"/>
          </a:xfrm>
        </p:spPr>
        <p:txBody>
          <a:bodyPr>
            <a:normAutofit/>
          </a:bodyPr>
          <a:lstStyle/>
          <a:p>
            <a:r>
              <a:rPr lang="el-GR" dirty="0"/>
              <a:t>Παρουσιάζουμε στους μαθητές βασικές πληροφορίες για τη Μεσόγειο Θάλασσα.</a:t>
            </a:r>
          </a:p>
          <a:p>
            <a:r>
              <a:rPr lang="el-GR" dirty="0"/>
              <a:t>Αναφέρουμε την πρόταση αποξήρανσής της που είχε γίνει παλαιότερα, καθώς πρόκειται για κάτι που αφορά άμεσα όλους τους κατοίκους των μεσογειακών χωρών.</a:t>
            </a:r>
          </a:p>
          <a:p>
            <a:r>
              <a:rPr lang="el-GR" dirty="0"/>
              <a:t>Σκεπτόμαστε και συζητούμε όλοι μαζί: </a:t>
            </a:r>
          </a:p>
          <a:p>
            <a:pPr lvl="1"/>
            <a:r>
              <a:rPr lang="el-GR" dirty="0"/>
              <a:t>Θα ήταν ωφέλιμο κάτι τέτοιο;</a:t>
            </a:r>
          </a:p>
          <a:p>
            <a:pPr lvl="1"/>
            <a:r>
              <a:rPr lang="el-GR" dirty="0"/>
              <a:t>Γιατί δεν υιοθετήθηκε;</a:t>
            </a:r>
          </a:p>
          <a:p>
            <a:r>
              <a:rPr lang="el-GR" dirty="0"/>
              <a:t>Προβάλλουμε ένα βίντεο με την κεντρική ιδέα, επιβεβαιώνοντας και συμπληρώνοντας τις αρχικές ιδέες μας στο ζήτημα.</a:t>
            </a:r>
          </a:p>
          <a:p>
            <a:pPr marL="283464" lvl="1" indent="0">
              <a:buNone/>
            </a:pP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l-GR" dirty="0"/>
              <a:t>Η Μεσόγειος μετά από πιθανή αποξήρανση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Μεσόγειος: η θάλασσα που δεν πρέπει να πειράξουμε</a:t>
            </a:r>
            <a:endParaRPr lang="en-US" dirty="0"/>
          </a:p>
        </p:txBody>
      </p:sp>
      <p:pic>
        <p:nvPicPr>
          <p:cNvPr id="14" name="Θέση περιεχομένου 13">
            <a:extLst>
              <a:ext uri="{FF2B5EF4-FFF2-40B4-BE49-F238E27FC236}">
                <a16:creationId xmlns:a16="http://schemas.microsoft.com/office/drawing/2014/main" id="{FC0D80EF-8028-483A-93CF-D82545C0E33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34146"/>
            <a:ext cx="6027826" cy="2993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833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434" y="155644"/>
            <a:ext cx="5292315" cy="914399"/>
          </a:xfrm>
        </p:spPr>
        <p:txBody>
          <a:bodyPr>
            <a:normAutofit/>
          </a:bodyPr>
          <a:lstStyle/>
          <a:p>
            <a:r>
              <a:rPr lang="el-GR" sz="3600" dirty="0"/>
              <a:t>Μαθηματική οπτική</a:t>
            </a:r>
            <a:endParaRPr lang="en-US" sz="3600" dirty="0"/>
          </a:p>
        </p:txBody>
      </p:sp>
      <p:pic>
        <p:nvPicPr>
          <p:cNvPr id="9" name="Θέση εικόνας 8" descr="Εικόνα που περιέχει χάρτης, κείμενο, Άτλας&#10;&#10;Περιγραφή που δημιουργήθηκε αυτόματα">
            <a:extLst>
              <a:ext uri="{FF2B5EF4-FFF2-40B4-BE49-F238E27FC236}">
                <a16:creationId xmlns:a16="http://schemas.microsoft.com/office/drawing/2014/main" id="{76525C2B-9518-2036-D37D-B425F5A4F18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4" r="13374"/>
          <a:stretch>
            <a:fillRect/>
          </a:stretch>
        </p:blipFill>
        <p:spPr>
          <a:xfrm>
            <a:off x="11611" y="915924"/>
            <a:ext cx="6272554" cy="479506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1790" y="1070043"/>
            <a:ext cx="5863638" cy="5632313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Δίνουμε τον διπλανό χάρτη της Μεσογείου και ζητούμε οι μαθητές αρχικά να προσεγγίσουν το εμβαδόν.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Διατηρώντας τον περιβαλλοντικό χαρακτήρα, οι μαθητές  ψάχνουν σε ιστοσελίδα της </a:t>
            </a:r>
            <a:r>
              <a:rPr lang="en-US" sz="2400" dirty="0"/>
              <a:t>WWF</a:t>
            </a:r>
            <a:r>
              <a:rPr lang="el-GR" sz="2400" dirty="0"/>
              <a:t> κι αξιοποιούν τα αποτελέσματά τους και τις πληροφορίες για να βρουν τον όγκο νερού της Μεσογείου.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Επανεξετάζουμε με πραγματικά αριθμητικά δεδομένα το πλάνο αποξήρανσης της Μεσογείου.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Εισάγουμε ξανά την αναζήτηση στην ιστοσελίδα για την εύρεση του μεγίστου βάθους σε συνδυασμό με τον χάρτη και: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1800" dirty="0"/>
              <a:t>Εκμεταλλευόμαστε την έννοια της στρογγυλοποίησης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1800" dirty="0"/>
              <a:t>Αποκτούμε καλύτερη κατανόηση της έννοιας του μέσου όγκου στη συγκεκριμένη περίπτωση.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Μεσόγειος: η θάλασσα που δεν πρέπει να πειράξουμε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66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περιβαλλοντικό θέμα του προβλήματος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dirty="0"/>
              <a:t>Πρόκειται για την έντονη εξάτμιση των νερών της Μεσογείου σε συνδυασμό με την μείωση των βροχοπτώσεων στην περιοχή, καθώς και την παλαιότερη πρόταση αποξήρανσής της.</a:t>
            </a:r>
          </a:p>
          <a:p>
            <a:r>
              <a:rPr lang="el-GR" dirty="0"/>
              <a:t>Προκαλούμε το ενδιαφέρον και την ανησυχία των μαθητών μέσα από πραγματικά δεδομένα για ένα πρόβλημα «εντός συνόρων» με αισθητή ανθρώπινη επιρροή και πιθανότητα μελλοντικής επαναφοράς. </a:t>
            </a:r>
          </a:p>
          <a:p>
            <a:r>
              <a:rPr lang="el-GR" dirty="0"/>
              <a:t>Βοηθούμε τους μαθητές να συνειδητοποιήσουν τη σημαντικότητα της σύνδεσης της Μεσογείου με τον Ατλαντικό καθώς και με ποικίλους ποταμούς που εκβάλλουν σε αυτή.</a:t>
            </a:r>
          </a:p>
          <a:p>
            <a:r>
              <a:rPr lang="el-GR" dirty="0"/>
              <a:t>Εμβαθύνουμε στο πρόβλημα μέσω συζήτησης σχετικά με πιθανές αιτίες και λόγους απόρριψης της τότε δημοφιλούς πρότασης.</a:t>
            </a:r>
            <a:endParaRPr lang="en-US" dirty="0"/>
          </a:p>
          <a:p>
            <a:r>
              <a:rPr lang="el-GR" dirty="0"/>
              <a:t>Μεταβαίνουμε στα μαθηματικά, ώστε να ποσοτικοποιήσουμε το χρονικό πλαίσιο μέσα στο οποίο μπορεί να φανούν οι δυσάρεστες συνέπειες μιας τέτοιας ιδέας, αλλά και να κατανοήσουμε την κλίμακα μεγέθους.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Μεσόγειος: η θάλασσα που δεν πρέπει να πειράξουμε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1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e ecology education photo presentation.potx" id="{C2041BFC-79DD-469A-9C9C-CE3A45FF64F3}" vid="{F6D325B2-35D9-40C5-B4CD-C0A8483D5659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Nature ecology education photo presentation</Template>
  <TotalTime>355</TotalTime>
  <Words>346</Words>
  <Application>Microsoft Office PowerPoint</Application>
  <PresentationFormat>Ευρεία οθόνη</PresentationFormat>
  <Paragraphs>31</Paragraphs>
  <Slides>4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7" baseType="lpstr">
      <vt:lpstr>Arial</vt:lpstr>
      <vt:lpstr>Corbel</vt:lpstr>
      <vt:lpstr>Ecology 16x9</vt:lpstr>
      <vt:lpstr>Μεσόγειος: η θάλασσα που δεν πρέπει να πειράξουμε</vt:lpstr>
      <vt:lpstr>Περιβαλλοντική οπτική</vt:lpstr>
      <vt:lpstr>Μαθηματική οπτική</vt:lpstr>
      <vt:lpstr>Το περιβαλλοντικό θέμα του προβλήματος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Vassiliki Mav</dc:creator>
  <cp:lastModifiedBy>Vassiliki Mav</cp:lastModifiedBy>
  <cp:revision>2</cp:revision>
  <dcterms:created xsi:type="dcterms:W3CDTF">2023-12-16T15:13:07Z</dcterms:created>
  <dcterms:modified xsi:type="dcterms:W3CDTF">2023-12-16T21:08:10Z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